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55" d="100"/>
          <a:sy n="55" d="100"/>
        </p:scale>
        <p:origin x="108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72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26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373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410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623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648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432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43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6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971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960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1C6EF-FAB3-4C9B-A4F0-BADEEB6F3979}" type="datetimeFigureOut">
              <a:rPr lang="en-US" smtClean="0"/>
              <a:t>12/9/2016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D8D099-6116-4B6C-885F-6F7E259A1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777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351584" y="1196753"/>
            <a:ext cx="7772400" cy="1470025"/>
          </a:xfrm>
        </p:spPr>
        <p:txBody>
          <a:bodyPr/>
          <a:lstStyle/>
          <a:p>
            <a:r>
              <a:rPr lang="en-US" dirty="0" err="1" smtClean="0"/>
              <a:t>JavaSсript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en-US" dirty="0" smtClean="0"/>
              <a:t>OOP</a:t>
            </a:r>
            <a:endParaRPr lang="uk-UA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1991545" y="3789041"/>
            <a:ext cx="8361229" cy="1086237"/>
          </a:xfrm>
        </p:spPr>
        <p:txBody>
          <a:bodyPr/>
          <a:lstStyle/>
          <a:p>
            <a:pPr algn="r"/>
            <a:r>
              <a:rPr lang="en-US" dirty="0" smtClean="0"/>
              <a:t> </a:t>
            </a:r>
            <a:r>
              <a:rPr lang="en-US" dirty="0" err="1" smtClean="0"/>
              <a:t>Zvorskyi</a:t>
            </a:r>
            <a:r>
              <a:rPr lang="en-US" dirty="0" smtClean="0"/>
              <a:t> Ivan</a:t>
            </a:r>
          </a:p>
          <a:p>
            <a:pPr algn="r"/>
            <a:r>
              <a:rPr lang="en-US" sz="1800" dirty="0"/>
              <a:t>Ivan.zvorskyi@softengi.com</a:t>
            </a:r>
            <a:endParaRPr lang="en-US" sz="1800" dirty="0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641" y="3956280"/>
            <a:ext cx="2769889" cy="90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92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Полиморфизм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Одна </a:t>
            </a:r>
            <a:r>
              <a:rPr lang="ru-RU" dirty="0"/>
              <a:t>функция может быть применена к разным объектам, как, если </a:t>
            </a:r>
            <a:r>
              <a:rPr lang="ru-RU" dirty="0" smtClean="0"/>
              <a:t>бы</a:t>
            </a:r>
            <a:r>
              <a:rPr lang="ru-RU" dirty="0"/>
              <a:t>, она являлась родной характеристикой объекта </a:t>
            </a:r>
            <a:r>
              <a:rPr lang="ru-RU" dirty="0" smtClean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995" y="3010367"/>
            <a:ext cx="6105160" cy="279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14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 result for things are getting pretty seriou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970" y="-20165"/>
            <a:ext cx="10691446" cy="6878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941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Содержани</a:t>
            </a:r>
            <a:r>
              <a:rPr lang="uk-UA" dirty="0" smtClean="0"/>
              <a:t>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uk-UA" dirty="0" smtClean="0"/>
              <a:t>Определение </a:t>
            </a: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Создание класов в </a:t>
            </a:r>
            <a:r>
              <a:rPr lang="en-US" dirty="0" smtClean="0"/>
              <a:t>ES5</a:t>
            </a:r>
            <a:endParaRPr lang="uk-UA" dirty="0" smtClean="0"/>
          </a:p>
          <a:p>
            <a:pPr marL="0" indent="0">
              <a:buNone/>
            </a:pPr>
            <a:r>
              <a:rPr lang="uk-UA" dirty="0" smtClean="0"/>
              <a:t>Основные парадигм</a:t>
            </a:r>
            <a:r>
              <a:rPr lang="ru-RU" dirty="0" smtClean="0"/>
              <a:t>ы ООП в </a:t>
            </a:r>
            <a:r>
              <a:rPr lang="en-US" dirty="0" smtClean="0"/>
              <a:t>JS:</a:t>
            </a:r>
          </a:p>
          <a:p>
            <a:pPr marL="457200" lvl="1" indent="0">
              <a:buNone/>
            </a:pPr>
            <a:r>
              <a:rPr lang="ru-RU" dirty="0" smtClean="0"/>
              <a:t>Инкапсуляция</a:t>
            </a:r>
            <a:endParaRPr lang="en-US" dirty="0" smtClean="0"/>
          </a:p>
          <a:p>
            <a:pPr marL="457200" lvl="1" indent="0">
              <a:buNone/>
            </a:pPr>
            <a:r>
              <a:rPr lang="ru-RU" dirty="0" smtClean="0"/>
              <a:t>Наследование</a:t>
            </a:r>
          </a:p>
          <a:p>
            <a:pPr marL="457200" lvl="1" indent="0">
              <a:buNone/>
            </a:pPr>
            <a:r>
              <a:rPr lang="ru-RU" dirty="0" smtClean="0"/>
              <a:t>Полиморфизм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83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fry not sure if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416" y="-14933"/>
            <a:ext cx="9168981" cy="687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865779" y="414069"/>
            <a:ext cx="36926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NOT SURE IF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97147" y="5073133"/>
            <a:ext cx="697851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I NEED THIS KNOWLAGE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70895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Interview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Question: What is public, private and static variables in JavaScript</a:t>
            </a:r>
            <a:r>
              <a:rPr lang="en-US" b="1" dirty="0" smtClean="0"/>
              <a:t>?</a:t>
            </a:r>
          </a:p>
          <a:p>
            <a:r>
              <a:rPr lang="en-US" b="1" dirty="0"/>
              <a:t>Question: How to achieve inheritance in </a:t>
            </a:r>
            <a:r>
              <a:rPr lang="en-US" b="1" dirty="0" smtClean="0"/>
              <a:t>JavaScript</a:t>
            </a:r>
          </a:p>
          <a:p>
            <a:r>
              <a:rPr lang="en-US" b="1" dirty="0" smtClean="0"/>
              <a:t>Question: What is prototype in JavaScript?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709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Класы в </a:t>
            </a:r>
            <a:r>
              <a:rPr lang="en-US" dirty="0" smtClean="0"/>
              <a:t>ES5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8645" y="1405461"/>
            <a:ext cx="6282017" cy="412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60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Класы в </a:t>
            </a:r>
            <a:r>
              <a:rPr lang="en-US" dirty="0" smtClean="0"/>
              <a:t>ES5</a:t>
            </a:r>
            <a:endParaRPr lang="en-US" dirty="0"/>
          </a:p>
        </p:txBody>
      </p:sp>
      <p:pic>
        <p:nvPicPr>
          <p:cNvPr id="5" name="Content Placeholder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54591"/>
            <a:ext cx="6282017" cy="41240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1412" y="1854591"/>
            <a:ext cx="4045789" cy="28672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662227" y="2458528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ЗНАТЬ!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782763" y="2458528"/>
            <a:ext cx="925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УМЕТЬ!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4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Инкапсуляция (</a:t>
            </a:r>
            <a:r>
              <a:rPr lang="en-US" dirty="0" smtClean="0"/>
              <a:t>closure</a:t>
            </a:r>
            <a:r>
              <a:rPr lang="ru-RU" dirty="0" smtClean="0"/>
              <a:t>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922777" cy="32349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5500" y="762247"/>
            <a:ext cx="3458300" cy="3102386"/>
          </a:xfrm>
          <a:prstGeom prst="rect">
            <a:avLst/>
          </a:prstGeom>
        </p:spPr>
      </p:pic>
      <p:pic>
        <p:nvPicPr>
          <p:cNvPr id="3079" name="Picture 7" descr="Image result for memory leaks in javascrip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7089" y="4374616"/>
            <a:ext cx="4335121" cy="1953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137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Инкапсуляция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5141" y="1690688"/>
            <a:ext cx="6795970" cy="317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77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Наследование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164"/>
          <a:stretch/>
        </p:blipFill>
        <p:spPr>
          <a:xfrm>
            <a:off x="593682" y="1690688"/>
            <a:ext cx="6242136" cy="2936631"/>
          </a:xfrm>
          <a:prstGeom prst="rect">
            <a:avLst/>
          </a:prstGeom>
        </p:spPr>
      </p:pic>
      <p:pic>
        <p:nvPicPr>
          <p:cNvPr id="6146" name="Picture 2" descr="Image result for javascript funny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77"/>
          <a:stretch/>
        </p:blipFill>
        <p:spPr bwMode="auto">
          <a:xfrm>
            <a:off x="7284427" y="1027906"/>
            <a:ext cx="4762500" cy="4628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556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99</Words>
  <Application>Microsoft Office PowerPoint</Application>
  <PresentationFormat>Widescreen</PresentationFormat>
  <Paragraphs>25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JavaSсript: OOP</vt:lpstr>
      <vt:lpstr>Содержание</vt:lpstr>
      <vt:lpstr>PowerPoint Presentation</vt:lpstr>
      <vt:lpstr>Interview questions</vt:lpstr>
      <vt:lpstr>Класы в ES5</vt:lpstr>
      <vt:lpstr>Класы в ES5</vt:lpstr>
      <vt:lpstr>Инкапсуляция (closure)</vt:lpstr>
      <vt:lpstr>Инкапсуляция</vt:lpstr>
      <vt:lpstr>Наследование</vt:lpstr>
      <vt:lpstr>Полиморфизм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JavaSсript: OOP</dc:title>
  <dc:creator>Ivan Zvorskyi</dc:creator>
  <cp:lastModifiedBy>Ivan Zvorskyi</cp:lastModifiedBy>
  <cp:revision>14</cp:revision>
  <dcterms:created xsi:type="dcterms:W3CDTF">2016-12-09T09:08:07Z</dcterms:created>
  <dcterms:modified xsi:type="dcterms:W3CDTF">2016-12-09T15:58:47Z</dcterms:modified>
</cp:coreProperties>
</file>

<file path=docProps/thumbnail.jpeg>
</file>